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637" r:id="rId3"/>
    <p:sldId id="526" r:id="rId4"/>
    <p:sldId id="639" r:id="rId5"/>
    <p:sldId id="638" r:id="rId6"/>
    <p:sldId id="640" r:id="rId7"/>
    <p:sldId id="641" r:id="rId8"/>
    <p:sldId id="642" r:id="rId9"/>
    <p:sldId id="643" r:id="rId10"/>
    <p:sldId id="585" r:id="rId11"/>
    <p:sldId id="458" r:id="rId12"/>
    <p:sldId id="459" r:id="rId13"/>
    <p:sldId id="460" r:id="rId14"/>
    <p:sldId id="556" r:id="rId15"/>
    <p:sldId id="272" r:id="rId16"/>
    <p:sldId id="273" r:id="rId17"/>
    <p:sldId id="274" r:id="rId18"/>
    <p:sldId id="275" r:id="rId19"/>
    <p:sldId id="276" r:id="rId20"/>
    <p:sldId id="591" r:id="rId21"/>
    <p:sldId id="472" r:id="rId22"/>
    <p:sldId id="543" r:id="rId23"/>
    <p:sldId id="419" r:id="rId24"/>
    <p:sldId id="530" r:id="rId25"/>
    <p:sldId id="568" r:id="rId26"/>
    <p:sldId id="450" r:id="rId27"/>
    <p:sldId id="451" r:id="rId28"/>
    <p:sldId id="541" r:id="rId29"/>
    <p:sldId id="455" r:id="rId30"/>
    <p:sldId id="473" r:id="rId31"/>
    <p:sldId id="527" r:id="rId32"/>
    <p:sldId id="519" r:id="rId33"/>
    <p:sldId id="504" r:id="rId34"/>
    <p:sldId id="531" r:id="rId35"/>
    <p:sldId id="501" r:id="rId36"/>
    <p:sldId id="553" r:id="rId37"/>
    <p:sldId id="554" r:id="rId38"/>
    <p:sldId id="512" r:id="rId39"/>
    <p:sldId id="645" r:id="rId40"/>
    <p:sldId id="587" r:id="rId41"/>
    <p:sldId id="281" r:id="rId42"/>
    <p:sldId id="321" r:id="rId43"/>
    <p:sldId id="279" r:id="rId44"/>
    <p:sldId id="300" r:id="rId45"/>
    <p:sldId id="301" r:id="rId46"/>
    <p:sldId id="319" r:id="rId47"/>
    <p:sldId id="588" r:id="rId48"/>
    <p:sldId id="590" r:id="rId49"/>
    <p:sldId id="599" r:id="rId50"/>
    <p:sldId id="600" r:id="rId51"/>
    <p:sldId id="601" r:id="rId52"/>
    <p:sldId id="602" r:id="rId53"/>
    <p:sldId id="605" r:id="rId54"/>
    <p:sldId id="607" r:id="rId55"/>
    <p:sldId id="608" r:id="rId56"/>
    <p:sldId id="609" r:id="rId57"/>
    <p:sldId id="571" r:id="rId58"/>
    <p:sldId id="597" r:id="rId59"/>
    <p:sldId id="595" r:id="rId60"/>
    <p:sldId id="596" r:id="rId61"/>
    <p:sldId id="598" r:id="rId62"/>
    <p:sldId id="592" r:id="rId63"/>
    <p:sldId id="582" r:id="rId64"/>
    <p:sldId id="631" r:id="rId65"/>
    <p:sldId id="636" r:id="rId66"/>
    <p:sldId id="630" r:id="rId67"/>
    <p:sldId id="575" r:id="rId68"/>
    <p:sldId id="555" r:id="rId69"/>
    <p:sldId id="577" r:id="rId70"/>
    <p:sldId id="584" r:id="rId71"/>
    <p:sldId id="578" r:id="rId72"/>
    <p:sldId id="594" r:id="rId73"/>
    <p:sldId id="291" r:id="rId74"/>
    <p:sldId id="646" r:id="rId75"/>
    <p:sldId id="603" r:id="rId76"/>
    <p:sldId id="647" r:id="rId77"/>
    <p:sldId id="580" r:id="rId78"/>
    <p:sldId id="611" r:id="rId79"/>
    <p:sldId id="615" r:id="rId80"/>
    <p:sldId id="616" r:id="rId81"/>
    <p:sldId id="617" r:id="rId82"/>
    <p:sldId id="618" r:id="rId83"/>
    <p:sldId id="619" r:id="rId84"/>
    <p:sldId id="620" r:id="rId85"/>
    <p:sldId id="621" r:id="rId86"/>
    <p:sldId id="622" r:id="rId87"/>
    <p:sldId id="623" r:id="rId88"/>
    <p:sldId id="624" r:id="rId89"/>
    <p:sldId id="625" r:id="rId90"/>
    <p:sldId id="626" r:id="rId91"/>
    <p:sldId id="627" r:id="rId92"/>
    <p:sldId id="628" r:id="rId93"/>
    <p:sldId id="629" r:id="rId94"/>
    <p:sldId id="610" r:id="rId95"/>
    <p:sldId id="570" r:id="rId96"/>
    <p:sldId id="634" r:id="rId97"/>
    <p:sldId id="635" r:id="rId98"/>
    <p:sldId id="576" r:id="rId99"/>
    <p:sldId id="574" r:id="rId100"/>
    <p:sldId id="353" r:id="rId101"/>
    <p:sldId id="583" r:id="rId102"/>
    <p:sldId id="336" r:id="rId103"/>
    <p:sldId id="337" r:id="rId104"/>
    <p:sldId id="633" r:id="rId105"/>
    <p:sldId id="632" r:id="rId106"/>
    <p:sldId id="644" r:id="rId107"/>
    <p:sldId id="528" r:id="rId108"/>
    <p:sldId id="423" r:id="rId109"/>
    <p:sldId id="525"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0132" autoAdjust="0"/>
  </p:normalViewPr>
  <p:slideViewPr>
    <p:cSldViewPr snapToGrid="0" snapToObjects="1">
      <p:cViewPr>
        <p:scale>
          <a:sx n="40" d="100"/>
          <a:sy n="40" d="100"/>
        </p:scale>
        <p:origin x="1104" y="514"/>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4/30/2019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263139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29742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67</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69</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71</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72</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74</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95</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108</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109</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202398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4/30/2019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83.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70.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75.png"/><Relationship Id="rId5" Type="http://schemas.openxmlformats.org/officeDocument/2006/relationships/image" Target="../media/image41.png"/><Relationship Id="rId10"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5.png"/><Relationship Id="rId5" Type="http://schemas.openxmlformats.org/officeDocument/2006/relationships/image" Target="../media/image41.png"/><Relationship Id="rId10"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8.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3.png"/><Relationship Id="rId9" Type="http://schemas.openxmlformats.org/officeDocument/2006/relationships/image" Target="../media/image96.png"/><Relationship Id="rId14" Type="http://schemas.openxmlformats.org/officeDocument/2006/relationships/image" Target="../media/image101.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100</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102</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103</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105</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106</a:t>
            </a:fld>
            <a:endParaRPr lang="en-US"/>
          </a:p>
        </p:txBody>
      </p:sp>
    </p:spTree>
    <p:extLst>
      <p:ext uri="{BB962C8B-B14F-4D97-AF65-F5344CB8AC3E}">
        <p14:creationId xmlns:p14="http://schemas.microsoft.com/office/powerpoint/2010/main" val="2352457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107</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108</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109</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11</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13</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14</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15</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16</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17</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18</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19</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Tree>
    <p:extLst>
      <p:ext uri="{BB962C8B-B14F-4D97-AF65-F5344CB8AC3E}">
        <p14:creationId xmlns:p14="http://schemas.microsoft.com/office/powerpoint/2010/main" val="12229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2000" fill="hold"/>
                                        <p:tgtEl>
                                          <p:spTgt spid="6"/>
                                        </p:tgtEl>
                                        <p:attrNameLst>
                                          <p:attrName>ppt_x</p:attrName>
                                          <p:attrName>ppt_y</p:attrName>
                                        </p:attrNameLst>
                                      </p:cBhvr>
                                      <p:rCtr x="0" y="2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21</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25</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27</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9" presetClass="emph" presetSubtype="0" grpId="1" nodeType="withEffect">
                                  <p:stCondLst>
                                    <p:cond delay="0"/>
                                  </p:st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9" presetClass="emph" presetSubtype="0" grpId="1" nodeType="withEffect">
                                  <p:stCondLst>
                                    <p:cond delay="0"/>
                                  </p:stCondLst>
                                  <p:childTnLst>
                                    <p:set>
                                      <p:cBhvr>
                                        <p:cTn id="33" dur="indefinite"/>
                                        <p:tgtEl>
                                          <p:spTgt spid="16"/>
                                        </p:tgtEl>
                                        <p:attrNameLst>
                                          <p:attrName>style.opacity</p:attrName>
                                        </p:attrNameLst>
                                      </p:cBhvr>
                                      <p:to>
                                        <p:strVal val="0.5"/>
                                      </p:to>
                                    </p:set>
                                    <p:animEffect filter="image" prLst="opacity: 0.5">
                                      <p:cBhvr rctx="IE">
                                        <p:cTn id="34" dur="indefinite"/>
                                        <p:tgtEl>
                                          <p:spTgt spid="16"/>
                                        </p:tgtEl>
                                      </p:cBhvr>
                                    </p:animEffect>
                                  </p:childTnLst>
                                </p:cTn>
                              </p:par>
                              <p:par>
                                <p:cTn id="35" presetID="10" presetClass="exit" presetSubtype="0" fill="hold" grpId="1"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30</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31</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32</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37</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39</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Tree>
    <p:extLst>
      <p:ext uri="{BB962C8B-B14F-4D97-AF65-F5344CB8AC3E}">
        <p14:creationId xmlns:p14="http://schemas.microsoft.com/office/powerpoint/2010/main" val="1619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41</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26681"/>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400"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42</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2" end="2"/>
                                            </p:txEl>
                                          </p:spTgt>
                                        </p:tgtEl>
                                        <p:attrNameLst>
                                          <p:attrName>style.visibility</p:attrName>
                                        </p:attrNameLst>
                                      </p:cBhvr>
                                      <p:to>
                                        <p:strVal val="visible"/>
                                      </p:to>
                                    </p:set>
                                    <p:animEffect transition="in" filter="fade">
                                      <p:cBhvr>
                                        <p:cTn id="60" dur="500"/>
                                        <p:tgtEl>
                                          <p:spTgt spid="26">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3" end="3"/>
                                            </p:txEl>
                                          </p:spTgt>
                                        </p:tgtEl>
                                        <p:attrNameLst>
                                          <p:attrName>style.visibility</p:attrName>
                                        </p:attrNameLst>
                                      </p:cBhvr>
                                      <p:to>
                                        <p:strVal val="visible"/>
                                      </p:to>
                                    </p:set>
                                    <p:animEffect transition="in" filter="fade">
                                      <p:cBhvr>
                                        <p:cTn id="63"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6361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43</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88694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44</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500"/>
                                        <p:tgtEl>
                                          <p:spTgt spid="26">
                                            <p:txEl>
                                              <p:pRg st="4" end="4"/>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25608"/>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45</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Effect transition="in" filter="fade">
                                      <p:cBhvr>
                                        <p:cTn id="7" dur="1000"/>
                                        <p:tgtEl>
                                          <p:spTgt spid="26">
                                            <p:txEl>
                                              <p:pRg st="5" end="5"/>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animEffect transition="in" filter="fade">
                                      <p:cBhvr>
                                        <p:cTn id="19" dur="1000"/>
                                        <p:tgtEl>
                                          <p:spTgt spid="26">
                                            <p:txEl>
                                              <p:pRg st="6" end="6"/>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9947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46</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73360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5029069"/>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5299912"/>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49</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2" end="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3" end="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4" end="4"/>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5" end="5"/>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6" end="6"/>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8" end="8"/>
                                            </p:txEl>
                                          </p:spTgt>
                                        </p:tgtEl>
                                        <p:attrNameLst>
                                          <p:attrName>style.visibility</p:attrName>
                                        </p:attrNameLst>
                                      </p:cBhvr>
                                      <p:to>
                                        <p:strVal val="visible"/>
                                      </p:to>
                                    </p:set>
                                    <p:animEffect transition="in" filter="fade">
                                      <p:cBhvr>
                                        <p:cTn id="19" dur="500"/>
                                        <p:tgtEl>
                                          <p:spTgt spid="26">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9" end="9"/>
                                            </p:txEl>
                                          </p:spTgt>
                                        </p:tgtEl>
                                        <p:attrNameLst>
                                          <p:attrName>style.visibility</p:attrName>
                                        </p:attrNameLst>
                                      </p:cBhvr>
                                      <p:to>
                                        <p:strVal val="visible"/>
                                      </p:to>
                                    </p:set>
                                    <p:animEffect transition="in" filter="fade">
                                      <p:cBhvr>
                                        <p:cTn id="24" dur="500"/>
                                        <p:tgtEl>
                                          <p:spTgt spid="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50</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51</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58</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60</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61</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62</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67</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19"/>
            <a:ext cx="4746929" cy="3404455"/>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68</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69</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70</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Tree>
    <p:extLst>
      <p:ext uri="{BB962C8B-B14F-4D97-AF65-F5344CB8AC3E}">
        <p14:creationId xmlns:p14="http://schemas.microsoft.com/office/powerpoint/2010/main" val="14193053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72</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C9D9FE6-5D08-3B48-9104-2B1B3E27A71F}" type="slidenum">
              <a:rPr lang="en-US" smtClean="0"/>
              <a:t>73</a:t>
            </a:fld>
            <a:endParaRPr lang="en-US"/>
          </a:p>
        </p:txBody>
      </p:sp>
      <p:sp>
        <p:nvSpPr>
          <p:cNvPr id="17" name="Rectangle 16"/>
          <p:cNvSpPr/>
          <p:nvPr/>
        </p:nvSpPr>
        <p:spPr>
          <a:xfrm>
            <a:off x="1547446" y="5335589"/>
            <a:ext cx="6224954" cy="1522411"/>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
        <p:nvSpPr>
          <p:cNvPr id="19" name="Down Arrow 18"/>
          <p:cNvSpPr/>
          <p:nvPr/>
        </p:nvSpPr>
        <p:spPr>
          <a:xfrm>
            <a:off x="4378191" y="4952618"/>
            <a:ext cx="308777" cy="382972"/>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07C751-7E09-4FE4-8D0A-C0B404665462}"/>
              </a:ext>
            </a:extLst>
          </p:cNvPr>
          <p:cNvGrpSpPr/>
          <p:nvPr/>
        </p:nvGrpSpPr>
        <p:grpSpPr>
          <a:xfrm>
            <a:off x="476223" y="2660893"/>
            <a:ext cx="767981" cy="768107"/>
            <a:chOff x="4706388" y="3972001"/>
            <a:chExt cx="1868914" cy="1869221"/>
          </a:xfrm>
        </p:grpSpPr>
        <p:grpSp>
          <p:nvGrpSpPr>
            <p:cNvPr id="10" name="Group 9">
              <a:extLst>
                <a:ext uri="{FF2B5EF4-FFF2-40B4-BE49-F238E27FC236}">
                  <a16:creationId xmlns:a16="http://schemas.microsoft.com/office/drawing/2014/main" id="{7496FADC-3F7E-4736-88B9-D8C1DDB9E5C5}"/>
                </a:ext>
              </a:extLst>
            </p:cNvPr>
            <p:cNvGrpSpPr/>
            <p:nvPr/>
          </p:nvGrpSpPr>
          <p:grpSpPr>
            <a:xfrm>
              <a:off x="4706388" y="3972001"/>
              <a:ext cx="1868914" cy="1869221"/>
              <a:chOff x="4706388" y="3676574"/>
              <a:chExt cx="1868914" cy="1869221"/>
            </a:xfrm>
          </p:grpSpPr>
          <p:pic>
            <p:nvPicPr>
              <p:cNvPr id="11" name="Picture 10" descr="distance0.png">
                <a:extLst>
                  <a:ext uri="{FF2B5EF4-FFF2-40B4-BE49-F238E27FC236}">
                    <a16:creationId xmlns:a16="http://schemas.microsoft.com/office/drawing/2014/main" id="{0F3E1079-91A5-4DDE-839B-5936FCD89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12" name="Group 11">
                <a:extLst>
                  <a:ext uri="{FF2B5EF4-FFF2-40B4-BE49-F238E27FC236}">
                    <a16:creationId xmlns:a16="http://schemas.microsoft.com/office/drawing/2014/main" id="{0B47ED75-081B-4A97-AB3D-6A06229B4B9B}"/>
                  </a:ext>
                </a:extLst>
              </p:cNvPr>
              <p:cNvGrpSpPr/>
              <p:nvPr/>
            </p:nvGrpSpPr>
            <p:grpSpPr>
              <a:xfrm>
                <a:off x="5075261" y="3990437"/>
                <a:ext cx="1406309" cy="1444343"/>
                <a:chOff x="578357" y="4952872"/>
                <a:chExt cx="1406309" cy="1444343"/>
              </a:xfrm>
              <a:solidFill>
                <a:schemeClr val="bg1">
                  <a:lumMod val="75000"/>
                </a:schemeClr>
              </a:solidFill>
            </p:grpSpPr>
            <p:sp>
              <p:nvSpPr>
                <p:cNvPr id="52" name="Multiply 71">
                  <a:extLst>
                    <a:ext uri="{FF2B5EF4-FFF2-40B4-BE49-F238E27FC236}">
                      <a16:creationId xmlns:a16="http://schemas.microsoft.com/office/drawing/2014/main" id="{4EB24203-A840-499D-9F67-F569CE83BD0E}"/>
                    </a:ext>
                  </a:extLst>
                </p:cNvPr>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ultiply 72">
                  <a:extLst>
                    <a:ext uri="{FF2B5EF4-FFF2-40B4-BE49-F238E27FC236}">
                      <a16:creationId xmlns:a16="http://schemas.microsoft.com/office/drawing/2014/main" id="{4E3D41D4-6E33-4DBD-A6F2-63B184230037}"/>
                    </a:ext>
                  </a:extLst>
                </p:cNvPr>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ultiply 73">
                  <a:extLst>
                    <a:ext uri="{FF2B5EF4-FFF2-40B4-BE49-F238E27FC236}">
                      <a16:creationId xmlns:a16="http://schemas.microsoft.com/office/drawing/2014/main" id="{192EDFDB-1515-4158-ACDC-E7E3DB9D0276}"/>
                    </a:ext>
                  </a:extLst>
                </p:cNvPr>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74">
                  <a:extLst>
                    <a:ext uri="{FF2B5EF4-FFF2-40B4-BE49-F238E27FC236}">
                      <a16:creationId xmlns:a16="http://schemas.microsoft.com/office/drawing/2014/main" id="{3F61DC35-FF13-456E-A09C-AB309CC9155F}"/>
                    </a:ext>
                  </a:extLst>
                </p:cNvPr>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75">
                  <a:extLst>
                    <a:ext uri="{FF2B5EF4-FFF2-40B4-BE49-F238E27FC236}">
                      <a16:creationId xmlns:a16="http://schemas.microsoft.com/office/drawing/2014/main" id="{2BC27E1C-4A75-4977-8C84-5EC4B614616D}"/>
                    </a:ext>
                  </a:extLst>
                </p:cNvPr>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76">
                  <a:extLst>
                    <a:ext uri="{FF2B5EF4-FFF2-40B4-BE49-F238E27FC236}">
                      <a16:creationId xmlns:a16="http://schemas.microsoft.com/office/drawing/2014/main" id="{1D418620-3E3B-4431-A329-2FCEE087AF03}"/>
                    </a:ext>
                  </a:extLst>
                </p:cNvPr>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4DA7616-AA42-4F9F-BDDB-ED6F1ABDF405}"/>
                  </a:ext>
                </a:extLst>
              </p:cNvPr>
              <p:cNvGrpSpPr/>
              <p:nvPr/>
            </p:nvGrpSpPr>
            <p:grpSpPr>
              <a:xfrm>
                <a:off x="4836933" y="3778564"/>
                <a:ext cx="1662235" cy="1635499"/>
                <a:chOff x="340029" y="4740999"/>
                <a:chExt cx="1662235" cy="1635499"/>
              </a:xfrm>
              <a:solidFill>
                <a:schemeClr val="bg1"/>
              </a:solidFill>
            </p:grpSpPr>
            <p:sp>
              <p:nvSpPr>
                <p:cNvPr id="22" name="Oval 21">
                  <a:extLst>
                    <a:ext uri="{FF2B5EF4-FFF2-40B4-BE49-F238E27FC236}">
                      <a16:creationId xmlns:a16="http://schemas.microsoft.com/office/drawing/2014/main" id="{8D6E5989-2908-4C63-9E8B-009983850B78}"/>
                    </a:ext>
                  </a:extLst>
                </p:cNvPr>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1E87B2-F4C9-4B17-949E-DDA4C1FC62C2}"/>
                    </a:ext>
                  </a:extLst>
                </p:cNvPr>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BAF087-367E-4AA2-8A8F-0577442A7387}"/>
                    </a:ext>
                  </a:extLst>
                </p:cNvPr>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09E8563-AB9D-4C6F-B86B-D7FAAF68A754}"/>
                    </a:ext>
                  </a:extLst>
                </p:cNvPr>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1FE6D4-D9ED-4C2E-AAA7-07AD04D35588}"/>
                    </a:ext>
                  </a:extLst>
                </p:cNvPr>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06D39A3-2F44-4ABD-8A13-E1DB8C693783}"/>
                    </a:ext>
                  </a:extLst>
                </p:cNvPr>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DB5F92-0350-4D53-9501-A8B2D366001C}"/>
                    </a:ext>
                  </a:extLst>
                </p:cNvPr>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FD844A-D114-4964-A76C-FBD684AF2EEB}"/>
                    </a:ext>
                  </a:extLst>
                </p:cNvPr>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112C25-2F90-4C61-BD14-C51CEFF3160A}"/>
                    </a:ext>
                  </a:extLst>
                </p:cNvPr>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1835D9-B350-43B0-8EB4-1C7DD4CE1A43}"/>
                    </a:ext>
                  </a:extLst>
                </p:cNvPr>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5F3CF41-0938-49EA-9FB8-6C80CBF72405}"/>
                    </a:ext>
                  </a:extLst>
                </p:cNvPr>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DF8D90-7AD7-4CE6-B802-CA6DFFBCE1A1}"/>
                    </a:ext>
                  </a:extLst>
                </p:cNvPr>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C5F1C4-2FBD-4EBF-A024-60D4AF2C4185}"/>
                    </a:ext>
                  </a:extLst>
                </p:cNvPr>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7E5A6A-0EAE-43A0-8FC3-09881B1B8327}"/>
                    </a:ext>
                  </a:extLst>
                </p:cNvPr>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E1C4EE-21A6-4631-9854-A6B80974D6DB}"/>
                    </a:ext>
                  </a:extLst>
                </p:cNvPr>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14663A-2720-407F-A119-75BC0FD6D791}"/>
                    </a:ext>
                  </a:extLst>
                </p:cNvPr>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01B7837-3CB7-4AC1-8D9C-452F6300DA1E}"/>
                    </a:ext>
                  </a:extLst>
                </p:cNvPr>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4C4C4-2D6C-4CDA-A5BF-E7734FD97464}"/>
                    </a:ext>
                  </a:extLst>
                </p:cNvPr>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30D6AE-096C-4362-9A8B-5E9ACE28D70C}"/>
                    </a:ext>
                  </a:extLst>
                </p:cNvPr>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DB814E-90EC-4484-B706-2DF2B0DDA428}"/>
                    </a:ext>
                  </a:extLst>
                </p:cNvPr>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CD97FE8-5556-4E19-B91B-5F8807F725EC}"/>
                    </a:ext>
                  </a:extLst>
                </p:cNvPr>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F87FD-FB61-46D8-855B-3A94BFC69FB6}"/>
                    </a:ext>
                  </a:extLst>
                </p:cNvPr>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26EB9D-3919-41E4-8493-4BD68849E95C}"/>
                    </a:ext>
                  </a:extLst>
                </p:cNvPr>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30C758F-265E-46BC-908B-AB42C33760E4}"/>
                    </a:ext>
                  </a:extLst>
                </p:cNvPr>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44BD25-EB30-422A-B036-233ACAF08B0C}"/>
                    </a:ext>
                  </a:extLst>
                </p:cNvPr>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D97ABD-C7E7-4D83-80D4-9BDA148397F7}"/>
                    </a:ext>
                  </a:extLst>
                </p:cNvPr>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7BD741-7B0F-4920-AD37-6887E1A5CE4D}"/>
                    </a:ext>
                  </a:extLst>
                </p:cNvPr>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93AEBED-6487-4A81-91F8-4E06F9D1499A}"/>
                    </a:ext>
                  </a:extLst>
                </p:cNvPr>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0B1B1-D65B-4419-AAFA-9FADD51637AE}"/>
                    </a:ext>
                  </a:extLst>
                </p:cNvPr>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13E2856-57F0-41C8-9F13-67CA5B7B8EEF}"/>
                    </a:ext>
                  </a:extLst>
                </p:cNvPr>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0413394-2118-4D44-9929-E51394F72873}"/>
                  </a:ext>
                </a:extLst>
              </p:cNvPr>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F840DF1-D440-4547-B7D2-F243E304B743}"/>
                </a:ext>
              </a:extLst>
            </p:cNvPr>
            <p:cNvGrpSpPr/>
            <p:nvPr/>
          </p:nvGrpSpPr>
          <p:grpSpPr>
            <a:xfrm>
              <a:off x="4754594" y="3992929"/>
              <a:ext cx="1756444" cy="1796320"/>
              <a:chOff x="4754594" y="3697502"/>
              <a:chExt cx="1756444" cy="1796320"/>
            </a:xfrm>
          </p:grpSpPr>
          <p:sp>
            <p:nvSpPr>
              <p:cNvPr id="59" name="Multiply 113">
                <a:extLst>
                  <a:ext uri="{FF2B5EF4-FFF2-40B4-BE49-F238E27FC236}">
                    <a16:creationId xmlns:a16="http://schemas.microsoft.com/office/drawing/2014/main" id="{87D8FBE8-2738-41D8-892B-ACA0A7D40601}"/>
                  </a:ext>
                </a:extLst>
              </p:cNvPr>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114">
                <a:extLst>
                  <a:ext uri="{FF2B5EF4-FFF2-40B4-BE49-F238E27FC236}">
                    <a16:creationId xmlns:a16="http://schemas.microsoft.com/office/drawing/2014/main" id="{C692B51C-50C5-44E0-854A-3D81F5C139CA}"/>
                  </a:ext>
                </a:extLst>
              </p:cNvPr>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115">
                <a:extLst>
                  <a:ext uri="{FF2B5EF4-FFF2-40B4-BE49-F238E27FC236}">
                    <a16:creationId xmlns:a16="http://schemas.microsoft.com/office/drawing/2014/main" id="{F5BCB88C-7377-4D3E-B13A-337E84D2FF8C}"/>
                  </a:ext>
                </a:extLst>
              </p:cNvPr>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116">
                <a:extLst>
                  <a:ext uri="{FF2B5EF4-FFF2-40B4-BE49-F238E27FC236}">
                    <a16:creationId xmlns:a16="http://schemas.microsoft.com/office/drawing/2014/main" id="{D61C4189-6591-452D-9B11-C751BBCE45AA}"/>
                  </a:ext>
                </a:extLst>
              </p:cNvPr>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0CF387EC-71F8-4782-873D-A08E93441575}"/>
              </a:ext>
            </a:extLst>
          </p:cNvPr>
          <p:cNvGrpSpPr/>
          <p:nvPr/>
        </p:nvGrpSpPr>
        <p:grpSpPr>
          <a:xfrm>
            <a:off x="156628" y="1676242"/>
            <a:ext cx="3511030" cy="866536"/>
            <a:chOff x="129879" y="3951381"/>
            <a:chExt cx="8609518" cy="2124862"/>
          </a:xfrm>
        </p:grpSpPr>
        <p:pic>
          <p:nvPicPr>
            <p:cNvPr id="66" name="Picture 65" descr="bottleneck.png">
              <a:extLst>
                <a:ext uri="{FF2B5EF4-FFF2-40B4-BE49-F238E27FC236}">
                  <a16:creationId xmlns:a16="http://schemas.microsoft.com/office/drawing/2014/main" id="{1F25D2E3-8CC5-4276-BC51-CF985E8CC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68" name="Picture 2" descr="C:\Users\dan\Desktop\DAG\UQ Workshop\talk\figs\TOPOP4.png">
              <a:extLst>
                <a:ext uri="{FF2B5EF4-FFF2-40B4-BE49-F238E27FC236}">
                  <a16:creationId xmlns:a16="http://schemas.microsoft.com/office/drawing/2014/main" id="{36DAF747-AD90-4E38-AB0B-49D40C5CEB14}"/>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1" name="Picture 2" descr="C:\Users\dan\Desktop\DAG\UQ Workshop\talk\figs\TOPOP4.png">
              <a:extLst>
                <a:ext uri="{FF2B5EF4-FFF2-40B4-BE49-F238E27FC236}">
                  <a16:creationId xmlns:a16="http://schemas.microsoft.com/office/drawing/2014/main" id="{6AF7A118-4599-4323-93A9-AD959FE7A2BF}"/>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6" name="Group 5">
            <a:extLst>
              <a:ext uri="{FF2B5EF4-FFF2-40B4-BE49-F238E27FC236}">
                <a16:creationId xmlns:a16="http://schemas.microsoft.com/office/drawing/2014/main" id="{A2DC323F-3A82-4370-894B-3BDAF2EC9BCF}"/>
              </a:ext>
            </a:extLst>
          </p:cNvPr>
          <p:cNvGrpSpPr/>
          <p:nvPr/>
        </p:nvGrpSpPr>
        <p:grpSpPr>
          <a:xfrm>
            <a:off x="5353261" y="1597359"/>
            <a:ext cx="3132858" cy="780082"/>
            <a:chOff x="1032067" y="2176262"/>
            <a:chExt cx="7842457" cy="1952773"/>
          </a:xfrm>
        </p:grpSpPr>
        <p:pic>
          <p:nvPicPr>
            <p:cNvPr id="73" name="Picture 72" descr="limit_idf_m1.png">
              <a:extLst>
                <a:ext uri="{FF2B5EF4-FFF2-40B4-BE49-F238E27FC236}">
                  <a16:creationId xmlns:a16="http://schemas.microsoft.com/office/drawing/2014/main" id="{6911F380-6300-4453-AD97-9D25BA6DC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4" name="Picture 73" descr="limit_idf_m2.png">
              <a:extLst>
                <a:ext uri="{FF2B5EF4-FFF2-40B4-BE49-F238E27FC236}">
                  <a16:creationId xmlns:a16="http://schemas.microsoft.com/office/drawing/2014/main" id="{ECF522CF-F1AD-4903-A1C3-D7494B681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5" name="Picture 74" descr="limit_idf_m3.png">
              <a:extLst>
                <a:ext uri="{FF2B5EF4-FFF2-40B4-BE49-F238E27FC236}">
                  <a16:creationId xmlns:a16="http://schemas.microsoft.com/office/drawing/2014/main" id="{A6CA70BF-C4C2-4885-989A-A27A8BF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pic>
        <p:nvPicPr>
          <p:cNvPr id="76" name="Shape 187">
            <a:extLst>
              <a:ext uri="{FF2B5EF4-FFF2-40B4-BE49-F238E27FC236}">
                <a16:creationId xmlns:a16="http://schemas.microsoft.com/office/drawing/2014/main" id="{06A0A478-E565-4A23-9867-223A41237C34}"/>
              </a:ext>
            </a:extLst>
          </p:cNvPr>
          <p:cNvPicPr preferRelativeResize="0"/>
          <p:nvPr/>
        </p:nvPicPr>
        <p:blipFill>
          <a:blip r:embed="rId9">
            <a:alphaModFix/>
          </a:blip>
          <a:stretch>
            <a:fillRect/>
          </a:stretch>
        </p:blipFill>
        <p:spPr>
          <a:xfrm>
            <a:off x="6389868" y="2749890"/>
            <a:ext cx="2754132" cy="1652170"/>
          </a:xfrm>
          <a:prstGeom prst="rect">
            <a:avLst/>
          </a:prstGeom>
          <a:noFill/>
          <a:ln>
            <a:noFill/>
          </a:ln>
        </p:spPr>
      </p:pic>
      <p:grpSp>
        <p:nvGrpSpPr>
          <p:cNvPr id="153" name="Group 152">
            <a:extLst>
              <a:ext uri="{FF2B5EF4-FFF2-40B4-BE49-F238E27FC236}">
                <a16:creationId xmlns:a16="http://schemas.microsoft.com/office/drawing/2014/main" id="{1AE982B8-7D51-4698-A38F-808E149B68BD}"/>
              </a:ext>
            </a:extLst>
          </p:cNvPr>
          <p:cNvGrpSpPr/>
          <p:nvPr/>
        </p:nvGrpSpPr>
        <p:grpSpPr>
          <a:xfrm>
            <a:off x="7820329" y="4438067"/>
            <a:ext cx="1195963" cy="750427"/>
            <a:chOff x="3890354" y="1882933"/>
            <a:chExt cx="4599467" cy="2886013"/>
          </a:xfrm>
        </p:grpSpPr>
        <p:pic>
          <p:nvPicPr>
            <p:cNvPr id="154" name="Picture 153">
              <a:extLst>
                <a:ext uri="{FF2B5EF4-FFF2-40B4-BE49-F238E27FC236}">
                  <a16:creationId xmlns:a16="http://schemas.microsoft.com/office/drawing/2014/main" id="{C89D01CB-250F-4CF2-87B3-4B8E69EB56B4}"/>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155" name="Oval 154">
              <a:extLst>
                <a:ext uri="{FF2B5EF4-FFF2-40B4-BE49-F238E27FC236}">
                  <a16:creationId xmlns:a16="http://schemas.microsoft.com/office/drawing/2014/main" id="{167B040D-B0C3-43C4-A757-739C8A5CDAA5}"/>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0084378-3963-43CC-87EC-0316BEAB3AF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A4F6447-0B8C-4309-9206-093D103B37E1}"/>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6C71B00-276A-4024-96A8-73BC54EE7558}"/>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45BE5F6-1519-4B0C-A3CA-D101347B13CC}"/>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CEB602A-07CB-40F1-B60C-C08E273FED02}"/>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9673908-7BE2-4AB1-9C1C-E1CD843D9EC9}"/>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D69270-BA26-496A-89A2-3F1842B9A4BC}"/>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8EEF0AB-5847-49F8-89E6-BEB829DBC022}"/>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FD7E1BD-7889-4C27-8916-4018691F77C3}"/>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197D4CD-1AB8-4859-9CB4-817C8B1CD3D1}"/>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C1070E9-E28B-4099-9F04-CFBA91A2DCC3}"/>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BB7BF7D-54F9-40B0-B860-D89B78E57486}"/>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5172C82-3A8A-4134-AFD1-DB09F7F76926}"/>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F3110822-F601-441A-9DF2-2A72A8B24239}"/>
                </a:ext>
              </a:extLst>
            </p:cNvPr>
            <p:cNvGrpSpPr/>
            <p:nvPr/>
          </p:nvGrpSpPr>
          <p:grpSpPr>
            <a:xfrm>
              <a:off x="4201215" y="2247439"/>
              <a:ext cx="3893050" cy="2241907"/>
              <a:chOff x="4201215" y="2247439"/>
              <a:chExt cx="3893050" cy="2241907"/>
            </a:xfrm>
          </p:grpSpPr>
          <p:cxnSp>
            <p:nvCxnSpPr>
              <p:cNvPr id="185" name="Straight Connector 184">
                <a:extLst>
                  <a:ext uri="{FF2B5EF4-FFF2-40B4-BE49-F238E27FC236}">
                    <a16:creationId xmlns:a16="http://schemas.microsoft.com/office/drawing/2014/main" id="{D653CD9F-D9B8-45A5-B731-539E3EC801B5}"/>
                  </a:ext>
                </a:extLst>
              </p:cNvPr>
              <p:cNvCxnSpPr>
                <a:stCxn id="161" idx="1"/>
                <a:endCxn id="16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8C3AC95-9F46-49BF-9BFA-BEC79CC3CB36}"/>
                  </a:ext>
                </a:extLst>
              </p:cNvPr>
              <p:cNvCxnSpPr>
                <a:stCxn id="155" idx="6"/>
                <a:endCxn id="16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3825451-F4A2-4AFC-8205-402E5334B5D4}"/>
                  </a:ext>
                </a:extLst>
              </p:cNvPr>
              <p:cNvCxnSpPr>
                <a:stCxn id="158" idx="7"/>
                <a:endCxn id="15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B7F8800-17FD-4CD2-80FE-A2191AC3A7CB}"/>
                  </a:ext>
                </a:extLst>
              </p:cNvPr>
              <p:cNvCxnSpPr>
                <a:stCxn id="158" idx="0"/>
                <a:endCxn id="15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FC58EF1-5C5F-47F1-8587-2A02D655C7C5}"/>
                  </a:ext>
                </a:extLst>
              </p:cNvPr>
              <p:cNvCxnSpPr>
                <a:stCxn id="157" idx="0"/>
                <a:endCxn id="16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F303BBC-9D08-41C0-AE87-E1461138AED4}"/>
                  </a:ext>
                </a:extLst>
              </p:cNvPr>
              <p:cNvCxnSpPr>
                <a:stCxn id="159" idx="1"/>
                <a:endCxn id="16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70F8A38-C552-4722-A7B7-6A0840B312BA}"/>
                  </a:ext>
                </a:extLst>
              </p:cNvPr>
              <p:cNvCxnSpPr>
                <a:stCxn id="156" idx="7"/>
                <a:endCxn id="15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7428320-EDFC-4577-9E2F-FE8F763C3BE5}"/>
                  </a:ext>
                </a:extLst>
              </p:cNvPr>
              <p:cNvCxnSpPr>
                <a:stCxn id="156" idx="5"/>
                <a:endCxn id="16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9B8670-6E16-4CD7-A1E4-FC2E0DC39B8F}"/>
                  </a:ext>
                </a:extLst>
              </p:cNvPr>
              <p:cNvCxnSpPr>
                <a:stCxn id="162" idx="3"/>
                <a:endCxn id="16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B0B4286-8DBC-42F4-83BB-82527BE735AF}"/>
                  </a:ext>
                </a:extLst>
              </p:cNvPr>
              <p:cNvCxnSpPr>
                <a:stCxn id="163" idx="3"/>
                <a:endCxn id="16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342B00E-29E9-47A8-94F2-C6848C520799}"/>
                  </a:ext>
                </a:extLst>
              </p:cNvPr>
              <p:cNvCxnSpPr>
                <a:stCxn id="164" idx="4"/>
                <a:endCxn id="16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DDC2094-D5B5-431E-8049-DA76ED3C36D5}"/>
                  </a:ext>
                </a:extLst>
              </p:cNvPr>
              <p:cNvCxnSpPr>
                <a:stCxn id="164" idx="1"/>
                <a:endCxn id="16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4BBC65A-5B71-411C-9AB1-3C370741B587}"/>
                  </a:ext>
                </a:extLst>
              </p:cNvPr>
              <p:cNvCxnSpPr>
                <a:stCxn id="165" idx="3"/>
                <a:endCxn id="15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CFBF099E-96D7-4C2E-BCF9-7122FAE24379}"/>
                  </a:ext>
                </a:extLst>
              </p:cNvPr>
              <p:cNvCxnSpPr>
                <a:stCxn id="165" idx="1"/>
                <a:endCxn id="16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FA3ADFF-5915-4817-B07B-D108473F31B7}"/>
                  </a:ext>
                </a:extLst>
              </p:cNvPr>
              <p:cNvCxnSpPr>
                <a:stCxn id="167" idx="7"/>
                <a:endCxn id="16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491C251-3075-448B-8EF5-5C86A1008E07}"/>
                  </a:ext>
                </a:extLst>
              </p:cNvPr>
              <p:cNvCxnSpPr>
                <a:stCxn id="159" idx="7"/>
                <a:endCxn id="16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BBF5EE11-FAC3-4F66-9C45-3016D2106F92}"/>
                  </a:ext>
                </a:extLst>
              </p:cNvPr>
              <p:cNvCxnSpPr>
                <a:stCxn id="155" idx="1"/>
                <a:endCxn id="16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8748168-7C4F-4FE5-B4E7-DD40347CA3BD}"/>
                  </a:ext>
                </a:extLst>
              </p:cNvPr>
              <p:cNvCxnSpPr>
                <a:stCxn id="168" idx="4"/>
                <a:endCxn id="16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D227CA-AEAA-4410-A336-C4E4E0262BE9}"/>
                  </a:ext>
                </a:extLst>
              </p:cNvPr>
              <p:cNvCxnSpPr>
                <a:stCxn id="155" idx="4"/>
                <a:endCxn id="16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26CB17A2-58D8-4EC8-85F3-2FC3883B5A17}"/>
                  </a:ext>
                </a:extLst>
              </p:cNvPr>
              <p:cNvCxnSpPr>
                <a:stCxn id="156" idx="1"/>
                <a:endCxn id="15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8B7D036-E830-4499-805F-542CBBE68721}"/>
                  </a:ext>
                </a:extLst>
              </p:cNvPr>
              <p:cNvCxnSpPr>
                <a:stCxn id="155" idx="5"/>
                <a:endCxn id="16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E0DF4EA-AB13-4B0A-9624-CDDD1B7D64D4}"/>
                  </a:ext>
                </a:extLst>
              </p:cNvPr>
              <p:cNvCxnSpPr>
                <a:stCxn id="156" idx="6"/>
                <a:endCxn id="15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412644AD-34DD-48A5-A100-163C74C5C880}"/>
                  </a:ext>
                </a:extLst>
              </p:cNvPr>
              <p:cNvCxnSpPr>
                <a:stCxn id="160" idx="4"/>
                <a:endCxn id="15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60B6CBD-B17C-4C26-9B92-9342C5125A79}"/>
                  </a:ext>
                </a:extLst>
              </p:cNvPr>
              <p:cNvCxnSpPr>
                <a:stCxn id="166" idx="4"/>
                <a:endCxn id="15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8499DA0D-0846-4712-BD82-FAAB09609802}"/>
                  </a:ext>
                </a:extLst>
              </p:cNvPr>
              <p:cNvCxnSpPr>
                <a:stCxn id="167" idx="4"/>
                <a:endCxn id="16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826CCE93-78DF-4274-AC86-5EC146DCD544}"/>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F085ACA-9220-4E72-A43D-FC02D7361BA4}"/>
                </a:ext>
              </a:extLst>
            </p:cNvPr>
            <p:cNvGrpSpPr/>
            <p:nvPr/>
          </p:nvGrpSpPr>
          <p:grpSpPr>
            <a:xfrm>
              <a:off x="4290453" y="2283026"/>
              <a:ext cx="3671951" cy="2203972"/>
              <a:chOff x="4290453" y="2283026"/>
              <a:chExt cx="3671951" cy="2203972"/>
            </a:xfrm>
          </p:grpSpPr>
          <p:cxnSp>
            <p:nvCxnSpPr>
              <p:cNvPr id="173" name="Straight Connector 172">
                <a:extLst>
                  <a:ext uri="{FF2B5EF4-FFF2-40B4-BE49-F238E27FC236}">
                    <a16:creationId xmlns:a16="http://schemas.microsoft.com/office/drawing/2014/main" id="{AF6ECF2B-B9FC-4844-AE09-805734C064A9}"/>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475A7A0-F9B9-45A0-8EB8-C554BEB77E1E}"/>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B50225E-2D8F-4759-9FBD-729908C79DCE}"/>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D28C23F-C649-42B2-A67E-F43486D94BF4}"/>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920675B-9B90-4784-A455-A6A51A727A5D}"/>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E476861-3549-4470-A0AC-B22893C1765B}"/>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DC0F2A8-FE26-4C31-9D8D-4AAF93E0C9DD}"/>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5909CF2-2D59-4277-BEC9-9C54A53E5161}"/>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A0C3E01-8FF3-456C-81A1-1AD84DFE6DD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672DB5B-4F50-4C8A-8E1F-27FA364686DF}"/>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7D40E5-C4F1-4A08-AE04-22701AFAEDC6}"/>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C8CCB21-9603-416C-8F27-2B577D70F80E}"/>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72" name="Oval 171">
              <a:extLst>
                <a:ext uri="{FF2B5EF4-FFF2-40B4-BE49-F238E27FC236}">
                  <a16:creationId xmlns:a16="http://schemas.microsoft.com/office/drawing/2014/main" id="{465D0293-7FB4-46B0-8F42-225362D6CDB7}"/>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5370330B-9815-49C7-9ACF-BF10AB80B794}"/>
              </a:ext>
            </a:extLst>
          </p:cNvPr>
          <p:cNvGrpSpPr/>
          <p:nvPr/>
        </p:nvGrpSpPr>
        <p:grpSpPr>
          <a:xfrm>
            <a:off x="6517766" y="4456601"/>
            <a:ext cx="1190675" cy="747109"/>
            <a:chOff x="3890355" y="1882933"/>
            <a:chExt cx="4599467" cy="2886014"/>
          </a:xfrm>
        </p:grpSpPr>
        <p:pic>
          <p:nvPicPr>
            <p:cNvPr id="211" name="Picture 210">
              <a:extLst>
                <a:ext uri="{FF2B5EF4-FFF2-40B4-BE49-F238E27FC236}">
                  <a16:creationId xmlns:a16="http://schemas.microsoft.com/office/drawing/2014/main" id="{E31464E5-7491-4288-B8BB-65AB8B868751}"/>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212" name="Oval 211">
              <a:extLst>
                <a:ext uri="{FF2B5EF4-FFF2-40B4-BE49-F238E27FC236}">
                  <a16:creationId xmlns:a16="http://schemas.microsoft.com/office/drawing/2014/main" id="{923399C2-0548-440B-855F-44833533D9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0C3DDB7-2300-4F43-A1E3-BDC24426516A}"/>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F8762E1-1BB9-4CC3-9A62-8216CCF0CCC9}"/>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79705F-C7EE-4B34-87C1-3594A8AFA23B}"/>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16EBED-5F08-4E59-B5B1-6317E3F10CFD}"/>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61272DA-7B1E-4087-96F5-735BDC5A568B}"/>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1CF8298-8E7B-4BCF-9955-3D482464E2A8}"/>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0A4147A-65A5-402D-9B20-42568914E9D0}"/>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83456D7-8BA2-4EFD-82F3-9447AA1AA8CA}"/>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5E1DFF2-CC5C-4355-9FD7-DB80A54ABEB5}"/>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C4FEFCE-BC95-49AA-88EE-6EEC130A2867}"/>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B3D1636-07F5-44D9-91B4-A0B320105D7B}"/>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3521163-4121-4581-97E8-7E52E004B1A9}"/>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9AE1DCB-8020-4626-86FB-CD5BB53CB3AF}"/>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DB789132-1FAB-4D79-96CA-F64344C4C6C0}"/>
                </a:ext>
              </a:extLst>
            </p:cNvPr>
            <p:cNvGrpSpPr/>
            <p:nvPr/>
          </p:nvGrpSpPr>
          <p:grpSpPr>
            <a:xfrm>
              <a:off x="4201215" y="2247439"/>
              <a:ext cx="3893050" cy="2241907"/>
              <a:chOff x="4201215" y="2247439"/>
              <a:chExt cx="3893050" cy="2241907"/>
            </a:xfrm>
          </p:grpSpPr>
          <p:cxnSp>
            <p:nvCxnSpPr>
              <p:cNvPr id="240" name="Straight Connector 239">
                <a:extLst>
                  <a:ext uri="{FF2B5EF4-FFF2-40B4-BE49-F238E27FC236}">
                    <a16:creationId xmlns:a16="http://schemas.microsoft.com/office/drawing/2014/main" id="{828DA86D-93A6-4D7B-A410-3177B8914491}"/>
                  </a:ext>
                </a:extLst>
              </p:cNvPr>
              <p:cNvCxnSpPr>
                <a:stCxn id="215" idx="7"/>
                <a:endCxn id="21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C750B965-36E4-4923-8C3C-DC69092EC43E}"/>
                  </a:ext>
                </a:extLst>
              </p:cNvPr>
              <p:cNvCxnSpPr>
                <a:stCxn id="215" idx="0"/>
                <a:endCxn id="21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8A4CFDC-17A4-44B8-8A08-3768EB2E0CE6}"/>
                  </a:ext>
                </a:extLst>
              </p:cNvPr>
              <p:cNvCxnSpPr>
                <a:stCxn id="214" idx="0"/>
                <a:endCxn id="21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4762A46D-1F78-4A5A-A078-1CB6D59F96F6}"/>
                  </a:ext>
                </a:extLst>
              </p:cNvPr>
              <p:cNvCxnSpPr>
                <a:stCxn id="216" idx="1"/>
                <a:endCxn id="21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384DCEC-4389-4F7F-9356-24B40C7418A5}"/>
                  </a:ext>
                </a:extLst>
              </p:cNvPr>
              <p:cNvCxnSpPr>
                <a:stCxn id="213" idx="7"/>
                <a:endCxn id="21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21E016F6-28EB-49B9-981F-00F79B765242}"/>
                  </a:ext>
                </a:extLst>
              </p:cNvPr>
              <p:cNvCxnSpPr>
                <a:stCxn id="213" idx="5"/>
                <a:endCxn id="21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21C5DC9-950B-43C0-B9FA-E9C8835E23DF}"/>
                  </a:ext>
                </a:extLst>
              </p:cNvPr>
              <p:cNvCxnSpPr>
                <a:stCxn id="219" idx="3"/>
                <a:endCxn id="21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B48A04EA-7E4A-4ADE-9F75-0C826D943EF9}"/>
                  </a:ext>
                </a:extLst>
              </p:cNvPr>
              <p:cNvCxnSpPr>
                <a:stCxn id="220" idx="3"/>
                <a:endCxn id="21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C7AD576-09E7-4934-81BE-1D6C5E5775AD}"/>
                  </a:ext>
                </a:extLst>
              </p:cNvPr>
              <p:cNvCxnSpPr>
                <a:stCxn id="221" idx="4"/>
                <a:endCxn id="22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F77AA6A-DC94-41A7-9BBA-0ACE3374D559}"/>
                  </a:ext>
                </a:extLst>
              </p:cNvPr>
              <p:cNvCxnSpPr>
                <a:stCxn id="221" idx="1"/>
                <a:endCxn id="22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C6511711-CD51-4297-A18B-8BA2527177D8}"/>
                  </a:ext>
                </a:extLst>
              </p:cNvPr>
              <p:cNvCxnSpPr>
                <a:stCxn id="222" idx="3"/>
                <a:endCxn id="21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B59AAE2-D72C-437C-8539-EDA542797108}"/>
                  </a:ext>
                </a:extLst>
              </p:cNvPr>
              <p:cNvCxnSpPr>
                <a:stCxn id="222" idx="1"/>
                <a:endCxn id="22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AC70493E-3D74-4200-B612-242FEA18B67F}"/>
                  </a:ext>
                </a:extLst>
              </p:cNvPr>
              <p:cNvCxnSpPr>
                <a:stCxn id="224" idx="7"/>
                <a:endCxn id="22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0A944E3F-E662-406E-BACC-2843E7623F53}"/>
                  </a:ext>
                </a:extLst>
              </p:cNvPr>
              <p:cNvCxnSpPr>
                <a:stCxn id="216" idx="7"/>
                <a:endCxn id="22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BAB0AC74-94FC-4BC5-9B94-642E2BBC8F28}"/>
                  </a:ext>
                </a:extLst>
              </p:cNvPr>
              <p:cNvCxnSpPr>
                <a:stCxn id="212" idx="1"/>
                <a:endCxn id="22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87FA898A-7904-48E3-9572-1D833A6CC6BC}"/>
                  </a:ext>
                </a:extLst>
              </p:cNvPr>
              <p:cNvCxnSpPr>
                <a:stCxn id="225" idx="4"/>
                <a:endCxn id="21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039B032-1241-4D45-9ECB-9F838F7D891B}"/>
                  </a:ext>
                </a:extLst>
              </p:cNvPr>
              <p:cNvCxnSpPr>
                <a:stCxn id="212" idx="4"/>
                <a:endCxn id="22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C9FEDE6-77BA-48C2-95ED-7C2224873EDF}"/>
                  </a:ext>
                </a:extLst>
              </p:cNvPr>
              <p:cNvCxnSpPr>
                <a:stCxn id="213" idx="1"/>
                <a:endCxn id="21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332A85DF-9DEF-4930-9E0C-FD86F77CD105}"/>
                </a:ext>
              </a:extLst>
            </p:cNvPr>
            <p:cNvGrpSpPr/>
            <p:nvPr/>
          </p:nvGrpSpPr>
          <p:grpSpPr>
            <a:xfrm>
              <a:off x="4277813" y="2245092"/>
              <a:ext cx="3814109" cy="2241907"/>
              <a:chOff x="4277813" y="2245092"/>
              <a:chExt cx="3814109" cy="2241907"/>
            </a:xfrm>
          </p:grpSpPr>
          <p:cxnSp>
            <p:nvCxnSpPr>
              <p:cNvPr id="229" name="Straight Connector 228">
                <a:extLst>
                  <a:ext uri="{FF2B5EF4-FFF2-40B4-BE49-F238E27FC236}">
                    <a16:creationId xmlns:a16="http://schemas.microsoft.com/office/drawing/2014/main" id="{19F6D921-E97D-4EC0-AA56-E96B646B40BF}"/>
                  </a:ext>
                </a:extLst>
              </p:cNvPr>
              <p:cNvCxnSpPr>
                <a:stCxn id="213" idx="1"/>
                <a:endCxn id="21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13EBE159-E418-41C5-B7DF-B9FB82EEC205}"/>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33E8351E-85C8-49CF-B38F-5BA5C579E75A}"/>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B76ED0D-9F00-4DB0-B03D-F9A0EB0E0D9E}"/>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077D6B-EE36-40CB-8F8F-B3309CE63A2C}"/>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9EFD72E-27C5-46E2-A83E-D62A8238B214}"/>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6549E920-C7BC-45D8-B1EF-023E58B6D82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0CDAD7AF-0F57-43A4-85C4-FF5A529AB924}"/>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8F729438-B823-4B56-B518-E6E6F7A23337}"/>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B089BD8-C8B3-4D9C-8D85-D965F324DE0F}"/>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938B065-8078-4822-9BD7-2EF296818DC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28" name="Oval 227">
              <a:extLst>
                <a:ext uri="{FF2B5EF4-FFF2-40B4-BE49-F238E27FC236}">
                  <a16:creationId xmlns:a16="http://schemas.microsoft.com/office/drawing/2014/main" id="{A66CBBDC-DC8C-4815-B4D2-34423FBECB0C}"/>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59" name="Picture 258">
            <a:extLst>
              <a:ext uri="{FF2B5EF4-FFF2-40B4-BE49-F238E27FC236}">
                <a16:creationId xmlns:a16="http://schemas.microsoft.com/office/drawing/2014/main" id="{AA14DB46-EFCF-414B-940F-DD89D2097E15}"/>
              </a:ext>
            </a:extLst>
          </p:cNvPr>
          <p:cNvPicPr>
            <a:picLocks noChangeAspect="1"/>
          </p:cNvPicPr>
          <p:nvPr/>
        </p:nvPicPr>
        <p:blipFill rotWithShape="1">
          <a:blip r:embed="rId11"/>
          <a:srcRect r="66772"/>
          <a:stretch/>
        </p:blipFill>
        <p:spPr>
          <a:xfrm>
            <a:off x="-9878" y="3934079"/>
            <a:ext cx="1377924" cy="1318236"/>
          </a:xfrm>
          <a:prstGeom prst="rect">
            <a:avLst/>
          </a:prstGeom>
        </p:spPr>
      </p:pic>
      <p:sp>
        <p:nvSpPr>
          <p:cNvPr id="264" name="Down Arrow 10">
            <a:extLst>
              <a:ext uri="{FF2B5EF4-FFF2-40B4-BE49-F238E27FC236}">
                <a16:creationId xmlns:a16="http://schemas.microsoft.com/office/drawing/2014/main" id="{46571DCE-1388-422E-AD7F-A4763E30BFEA}"/>
              </a:ext>
            </a:extLst>
          </p:cNvPr>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3" name="Picture 272">
            <a:extLst>
              <a:ext uri="{FF2B5EF4-FFF2-40B4-BE49-F238E27FC236}">
                <a16:creationId xmlns:a16="http://schemas.microsoft.com/office/drawing/2014/main" id="{5566DCC5-A244-4939-B200-431B4E5059BB}"/>
              </a:ext>
            </a:extLst>
          </p:cNvPr>
          <p:cNvPicPr>
            <a:picLocks noChangeAspect="1"/>
          </p:cNvPicPr>
          <p:nvPr/>
        </p:nvPicPr>
        <p:blipFill>
          <a:blip r:embed="rId12"/>
          <a:stretch>
            <a:fillRect/>
          </a:stretch>
        </p:blipFill>
        <p:spPr>
          <a:xfrm>
            <a:off x="1584138" y="3589695"/>
            <a:ext cx="2297056" cy="1733812"/>
          </a:xfrm>
          <a:prstGeom prst="rect">
            <a:avLst/>
          </a:prstGeom>
        </p:spPr>
      </p:pic>
    </p:spTree>
    <p:extLst>
      <p:ext uri="{BB962C8B-B14F-4D97-AF65-F5344CB8AC3E}">
        <p14:creationId xmlns:p14="http://schemas.microsoft.com/office/powerpoint/2010/main" val="2532920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par>
                                <p:cTn id="19" presetID="10" presetClass="entr" presetSubtype="0" fill="hold"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500"/>
                                        <p:tgtEl>
                                          <p:spTgt spid="153"/>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9"/>
                                        </p:tgtEl>
                                        <p:attrNameLst>
                                          <p:attrName>style.visibility</p:attrName>
                                        </p:attrNameLst>
                                      </p:cBhvr>
                                      <p:to>
                                        <p:strVal val="visible"/>
                                      </p:to>
                                    </p:set>
                                    <p:animEffect transition="in" filter="fade">
                                      <p:cBhvr>
                                        <p:cTn id="29" dur="500"/>
                                        <p:tgtEl>
                                          <p:spTgt spid="259"/>
                                        </p:tgtEl>
                                      </p:cBhvr>
                                    </p:animEffect>
                                  </p:childTnLst>
                                </p:cTn>
                              </p:par>
                              <p:par>
                                <p:cTn id="30" presetID="10" presetClass="entr" presetSubtype="0" fill="hold" nodeType="withEffect">
                                  <p:stCondLst>
                                    <p:cond delay="0"/>
                                  </p:stCondLst>
                                  <p:childTnLst>
                                    <p:set>
                                      <p:cBhvr>
                                        <p:cTn id="31" dur="1" fill="hold">
                                          <p:stCondLst>
                                            <p:cond delay="0"/>
                                          </p:stCondLst>
                                        </p:cTn>
                                        <p:tgtEl>
                                          <p:spTgt spid="273"/>
                                        </p:tgtEl>
                                        <p:attrNameLst>
                                          <p:attrName>style.visibility</p:attrName>
                                        </p:attrNameLst>
                                      </p:cBhvr>
                                      <p:to>
                                        <p:strVal val="visible"/>
                                      </p:to>
                                    </p:set>
                                    <p:animEffect transition="in" filter="fade">
                                      <p:cBhvr>
                                        <p:cTn id="32" dur="500"/>
                                        <p:tgtEl>
                                          <p:spTgt spid="2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75</a:t>
            </a:fld>
            <a:endParaRPr lang="en-US"/>
          </a:p>
        </p:txBody>
      </p:sp>
    </p:spTree>
    <p:extLst>
      <p:ext uri="{BB962C8B-B14F-4D97-AF65-F5344CB8AC3E}">
        <p14:creationId xmlns:p14="http://schemas.microsoft.com/office/powerpoint/2010/main" val="354365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76</a:t>
            </a:fld>
            <a:endParaRPr lang="en-US"/>
          </a:p>
        </p:txBody>
      </p:sp>
    </p:spTree>
    <p:extLst>
      <p:ext uri="{BB962C8B-B14F-4D97-AF65-F5344CB8AC3E}">
        <p14:creationId xmlns:p14="http://schemas.microsoft.com/office/powerpoint/2010/main" val="2818632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99</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8275490</TotalTime>
  <Words>9730</Words>
  <Application>Microsoft Office PowerPoint</Application>
  <PresentationFormat>On-screen Show (4:3)</PresentationFormat>
  <Paragraphs>2063</Paragraphs>
  <Slides>109</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Problem Space Description</vt:lpstr>
      <vt:lpstr>Problem Space Description</vt:lpstr>
      <vt:lpstr>Sampling Publications</vt:lpstr>
      <vt:lpstr>Modeling Publications</vt:lpstr>
      <vt:lpstr>Analysis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Nuclear Fuel Problem Statement</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Case Study: Classification Training Reduction</vt:lpstr>
      <vt:lpstr>Case Study: Classification Training Reduction</vt:lpstr>
      <vt:lpstr>PowerPoint Presentation</vt:lpstr>
      <vt:lpstr>PowerPoint Presentation</vt:lpstr>
      <vt:lpstr>Acknowledgments</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600</cp:revision>
  <dcterms:created xsi:type="dcterms:W3CDTF">2016-04-07T22:36:29Z</dcterms:created>
  <dcterms:modified xsi:type="dcterms:W3CDTF">2019-04-30T19:21:57Z</dcterms:modified>
</cp:coreProperties>
</file>